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96" autoAdjust="0"/>
  </p:normalViewPr>
  <p:slideViewPr>
    <p:cSldViewPr>
      <p:cViewPr varScale="1">
        <p:scale>
          <a:sx n="56" d="100"/>
          <a:sy n="56" d="100"/>
        </p:scale>
        <p:origin x="103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EF5FD-F296-4DE0-89F7-45A383F07A0C}" type="datetimeFigureOut">
              <a:rPr lang="ja-JP" altLang="en-US"/>
              <a:pPr>
                <a:defRPr/>
              </a:pPr>
              <a:t>2025/12/2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1A912-ABEC-41BB-AB9C-E6B20274F27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584865-C10C-4380-87C2-35490C73291B}" type="datetimeFigureOut">
              <a:rPr lang="ja-JP" altLang="en-US"/>
              <a:pPr>
                <a:defRPr/>
              </a:pPr>
              <a:t>2025/12/2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AE05A3E-8C61-4082-B0D3-1480B789F2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 descr="壁に貼られた紙&#10;&#10;低い精度で自動的に生成された説明">
            <a:extLst>
              <a:ext uri="{FF2B5EF4-FFF2-40B4-BE49-F238E27FC236}">
                <a16:creationId xmlns:a16="http://schemas.microsoft.com/office/drawing/2014/main" id="{2BF2DC3F-E590-CF90-7BD3-522C3418A4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1" t="12040" r="6074" b="17449"/>
          <a:stretch/>
        </p:blipFill>
        <p:spPr>
          <a:xfrm rot="5400000">
            <a:off x="2749264" y="4434698"/>
            <a:ext cx="1607743" cy="1130626"/>
          </a:xfrm>
          <a:prstGeom prst="rect">
            <a:avLst/>
          </a:prstGeom>
        </p:spPr>
      </p:pic>
      <p:pic>
        <p:nvPicPr>
          <p:cNvPr id="15" name="図 14" descr="文字の書かれた紙&#10;&#10;中程度の精度で自動的に生成された説明">
            <a:extLst>
              <a:ext uri="{FF2B5EF4-FFF2-40B4-BE49-F238E27FC236}">
                <a16:creationId xmlns:a16="http://schemas.microsoft.com/office/drawing/2014/main" id="{E166C477-2749-3179-5CAC-6265442DA9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9" t="21652" r="23225"/>
          <a:stretch/>
        </p:blipFill>
        <p:spPr>
          <a:xfrm>
            <a:off x="269899" y="4196138"/>
            <a:ext cx="1850705" cy="1607743"/>
          </a:xfrm>
          <a:prstGeom prst="rect">
            <a:avLst/>
          </a:prstGeom>
        </p:spPr>
      </p:pic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-327" y="448429"/>
            <a:ext cx="91443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［商品名：ＰＰノートカバー　</a:t>
            </a:r>
            <a:r>
              <a:rPr lang="en-US" altLang="ja-JP" sz="2800" dirty="0">
                <a:latin typeface="HG丸ｺﾞｼｯｸM-PRO" pitchFamily="50" charset="-128"/>
                <a:ea typeface="HG丸ｺﾞｼｯｸM-PRO" pitchFamily="50" charset="-128"/>
              </a:rPr>
              <a:t>A4</a:t>
            </a: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en-US" altLang="ja-JP" sz="2800" dirty="0">
                <a:latin typeface="HG丸ｺﾞｼｯｸM-PRO" pitchFamily="50" charset="-128"/>
                <a:ea typeface="HG丸ｺﾞｼｯｸM-PRO" pitchFamily="50" charset="-128"/>
              </a:rPr>
              <a:t>B5</a:t>
            </a: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］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468313" y="6021388"/>
            <a:ext cx="8207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499992" y="4271777"/>
            <a:ext cx="4327491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ｻｲｽﾞ：Ａ５サイズ・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H220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ｘＷ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157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㎜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　　　Ｂ５サイズ・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H267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ｘＷ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184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㎜　</a:t>
            </a:r>
            <a:r>
              <a:rPr lang="en-US" altLang="ja-JP" sz="1050" dirty="0">
                <a:latin typeface="HG丸ｺﾞｼｯｸM-PRO" pitchFamily="50" charset="-128"/>
                <a:ea typeface="HG丸ｺﾞｼｯｸM-PRO" pitchFamily="50" charset="-128"/>
              </a:rPr>
              <a:t>※</a:t>
            </a:r>
            <a:r>
              <a:rPr lang="ja-JP" altLang="en-US" sz="1050" dirty="0">
                <a:latin typeface="HG丸ｺﾞｼｯｸM-PRO" pitchFamily="50" charset="-128"/>
                <a:ea typeface="HG丸ｺﾞｼｯｸM-PRO" pitchFamily="50" charset="-128"/>
              </a:rPr>
              <a:t>セミ</a:t>
            </a:r>
            <a:r>
              <a:rPr lang="en-US" altLang="ja-JP" sz="1050" dirty="0">
                <a:latin typeface="HG丸ｺﾞｼｯｸM-PRO" pitchFamily="50" charset="-128"/>
                <a:ea typeface="HG丸ｺﾞｼｯｸM-PRO" pitchFamily="50" charset="-128"/>
              </a:rPr>
              <a:t>B5</a:t>
            </a:r>
            <a:r>
              <a:rPr lang="ja-JP" altLang="en-US" sz="1050" dirty="0">
                <a:latin typeface="HG丸ｺﾞｼｯｸM-PRO" pitchFamily="50" charset="-128"/>
                <a:ea typeface="HG丸ｺﾞｼｯｸM-PRO" pitchFamily="50" charset="-128"/>
              </a:rPr>
              <a:t>判ノート用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素材：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半透明（スーパークリア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M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）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0.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２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㎜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厚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印刷：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UV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ｵﾌｾｯﾄ印刷　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0/4C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＋白＋ニス</a:t>
            </a: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梱包：適量ﾀﾞﾝﾎﾞｰﾙ梱包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製作日数：校了後　約７営業日（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万部）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生産地：日本　埼玉県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355976" y="1318186"/>
            <a:ext cx="4520541" cy="252376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商品特徴：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①市販のノートに取り付け可能。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②ノートが飛び出さないように防止フック付き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③両サイドのポケットにカードホルダー付き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④右開き（縦書き）、左開き（横書き用）　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デザインによってどちらでも対応可能。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⑤短納期で大量生産が可能、ノベルティグッズとして最適です。</a:t>
            </a:r>
            <a:endParaRPr lang="ja-JP" altLang="en-US" sz="1600" b="1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D71CEC9-B965-44B9-8810-429824C2338A}"/>
              </a:ext>
            </a:extLst>
          </p:cNvPr>
          <p:cNvSpPr/>
          <p:nvPr/>
        </p:nvSpPr>
        <p:spPr>
          <a:xfrm>
            <a:off x="239574" y="195633"/>
            <a:ext cx="914400" cy="469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C569877-404E-6C8E-48D8-7221CF16F9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2"/>
          <a:stretch/>
        </p:blipFill>
        <p:spPr>
          <a:xfrm>
            <a:off x="269570" y="1435490"/>
            <a:ext cx="3848879" cy="2774889"/>
          </a:xfrm>
          <a:prstGeom prst="rect">
            <a:avLst/>
          </a:prstGeom>
        </p:spPr>
      </p:pic>
      <p:sp>
        <p:nvSpPr>
          <p:cNvPr id="17" name="楕円 16">
            <a:extLst>
              <a:ext uri="{FF2B5EF4-FFF2-40B4-BE49-F238E27FC236}">
                <a16:creationId xmlns:a16="http://schemas.microsoft.com/office/drawing/2014/main" id="{B151FB00-8959-2F3E-5B18-676209C0D0E8}"/>
              </a:ext>
            </a:extLst>
          </p:cNvPr>
          <p:cNvSpPr/>
          <p:nvPr/>
        </p:nvSpPr>
        <p:spPr>
          <a:xfrm>
            <a:off x="1020301" y="4337347"/>
            <a:ext cx="689759" cy="6439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47FB8B35-1822-43E6-F3D0-D41FE6BCEC66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972518" y="4966609"/>
            <a:ext cx="222734" cy="450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174338B-C41C-68D6-B6C8-F24BF5CC1DBC}"/>
              </a:ext>
            </a:extLst>
          </p:cNvPr>
          <p:cNvSpPr txBox="1"/>
          <p:nvPr/>
        </p:nvSpPr>
        <p:spPr>
          <a:xfrm>
            <a:off x="234976" y="5416745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ここがポイント</a:t>
            </a:r>
          </a:p>
        </p:txBody>
      </p:sp>
      <p:pic>
        <p:nvPicPr>
          <p:cNvPr id="24" name="図 23" descr="文字の書かれた紙&#10;&#10;自動的に生成された説明">
            <a:extLst>
              <a:ext uri="{FF2B5EF4-FFF2-40B4-BE49-F238E27FC236}">
                <a16:creationId xmlns:a16="http://schemas.microsoft.com/office/drawing/2014/main" id="{53EA9021-7A63-C94B-EC00-606D123200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02" t="4148" r="19960" b="17326"/>
          <a:stretch/>
        </p:blipFill>
        <p:spPr>
          <a:xfrm rot="5400000">
            <a:off x="1775682" y="4519733"/>
            <a:ext cx="1593501" cy="974797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BA1A2E-259E-CC0B-7119-895EAA422F14}"/>
              </a:ext>
            </a:extLst>
          </p:cNvPr>
          <p:cNvSpPr txBox="1"/>
          <p:nvPr/>
        </p:nvSpPr>
        <p:spPr>
          <a:xfrm>
            <a:off x="2046827" y="4196137"/>
            <a:ext cx="1050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カードホルダー</a:t>
            </a:r>
            <a:endParaRPr kumimoji="1" lang="ja-JP" altLang="en-US" sz="1600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752E84D-53B7-8C12-4881-1EBF7EE58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6111429"/>
            <a:ext cx="4923143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〒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338-0004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埼玉県さいたま市中央区本町西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4-16-15</a:t>
            </a:r>
          </a:p>
          <a:p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048-853-5221</a:t>
            </a:r>
          </a:p>
        </p:txBody>
      </p:sp>
      <p:pic>
        <p:nvPicPr>
          <p:cNvPr id="5" name="図 4" descr="暗い, コンピュータ, 座る, ノートパソコ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E41BF19F-8564-9F7E-5AF4-3D85F13783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1359"/>
            <a:ext cx="2817338" cy="36053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2134</TotalTime>
  <Words>145</Words>
  <Application>Microsoft Office PowerPoint</Application>
  <PresentationFormat>画面に合わせる 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UDゴシック</vt:lpstr>
      <vt:lpstr>HG丸ｺﾞｼｯｸM-PRO</vt:lpstr>
      <vt:lpstr>Candara</vt:lpstr>
      <vt:lpstr>Symbol</vt:lpstr>
      <vt:lpstr>ウェーブ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140728統一企画書【PPFACTORY　A4ｸﾘｱﾌｧｲﾙ】</dc:title>
  <dc:creator>古瀬 康弘</dc:creator>
  <cp:lastModifiedBy>宮坂 崇</cp:lastModifiedBy>
  <cp:revision>126</cp:revision>
  <cp:lastPrinted>2024-07-12T08:49:29Z</cp:lastPrinted>
  <dcterms:created xsi:type="dcterms:W3CDTF">2013-04-02T06:14:51Z</dcterms:created>
  <dcterms:modified xsi:type="dcterms:W3CDTF">2025-12-02T02:38:54Z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140728統一企画書【PPFACTORY　A4ｸﾘｱﾌｧｲﾙ】</vt:lpwstr>
  </property>
  <property fmtid="{D5CDD505-2E9C-101B-9397-08002B2CF9AE}" pid="3" name="SlideDescription">
    <vt:lpwstr/>
  </property>
</Properties>
</file>