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57" d="100"/>
          <a:sy n="57" d="100"/>
        </p:scale>
        <p:origin x="11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グラフィカル ユーザー インターフェイス, Web サイ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AF59A-869A-53A7-51FB-A1A8E295A2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23" y="4367786"/>
            <a:ext cx="2092509" cy="1569382"/>
          </a:xfrm>
          <a:prstGeom prst="rect">
            <a:avLst/>
          </a:prstGeom>
        </p:spPr>
      </p:pic>
      <p:pic>
        <p:nvPicPr>
          <p:cNvPr id="13" name="図 12" descr="文字の書かれた紙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F364B17-27B0-92C1-C083-6F66B12C15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13" b="-2433"/>
          <a:stretch/>
        </p:blipFill>
        <p:spPr>
          <a:xfrm>
            <a:off x="2015530" y="1601195"/>
            <a:ext cx="2028158" cy="2171354"/>
          </a:xfrm>
          <a:prstGeom prst="rect">
            <a:avLst/>
          </a:prstGeom>
        </p:spPr>
      </p:pic>
      <p:pic>
        <p:nvPicPr>
          <p:cNvPr id="5" name="図 4" descr="文字の書かれた紙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ADDDF26-D349-D8A5-CF91-6E14C22811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2" b="4416"/>
          <a:stretch/>
        </p:blipFill>
        <p:spPr>
          <a:xfrm>
            <a:off x="502068" y="1891506"/>
            <a:ext cx="1345190" cy="1573723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143513" y="286415"/>
            <a:ext cx="80489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TS78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着せ替えカードスタンド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W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4931983" y="4182842"/>
            <a:ext cx="3869206" cy="175432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仕様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ｻｲｽﾞ：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93.5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ｘ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65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㎜（折りたたみ時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119.5×65㎜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ｶｰﾄﾞｻｲｽﾞ</a:t>
            </a:r>
            <a:r>
              <a:rPr lang="en-US" altLang="ja-JP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63×88㎜</a:t>
            </a:r>
            <a:r>
              <a:rPr lang="ja-JP" altLang="en-US" sz="1200" dirty="0">
                <a:solidFill>
                  <a:schemeClr val="bg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の場合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（ﾎﾟﾘﾌﾟﾛﾋﾟﾚﾝ）高透明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0.4㎜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or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0.3㎜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PET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透明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0.3㎜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UV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0C/4C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＋白＋ﾆｽ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梱包：適量ﾀﾞﾝﾎﾞｰﾙ梱包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日間（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49223" y="798145"/>
            <a:ext cx="784555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キャラクターカードやカレンダーカードをスタンドにセットし、卓上で使用するアイテムです。</a:t>
            </a:r>
            <a:r>
              <a:rPr kumimoji="1"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お手持ちのカードと合わさることで、</a:t>
            </a:r>
            <a:r>
              <a:rPr kumimoji="1" lang="en-US" altLang="ja-JP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6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ランク上の仕上がりに？！</a:t>
            </a:r>
            <a:endParaRPr kumimoji="1" lang="en-US" altLang="ja-JP" sz="16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1400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211960" y="1433904"/>
            <a:ext cx="4734986" cy="2031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4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①背景、フレームにフルカラーオリジナル印刷可能。</a:t>
            </a:r>
            <a:endParaRPr lang="en-US" altLang="ja-JP" sz="140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②シンプルな形状でデザインの工夫がしやすく、コレクション性も抜群です。</a:t>
            </a:r>
          </a:p>
          <a:p>
            <a:r>
              <a:rPr lang="ja-JP" altLang="en-US" sz="14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③スタンドとカードの重なりで見え方の変化を楽しめます。アクリルスタンド代わりにも。</a:t>
            </a:r>
          </a:p>
          <a:p>
            <a:r>
              <a:rPr lang="ja-JP" altLang="en-US" sz="14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④折りたたんだ状態がコンパクトで配布しやすく、組み立ても簡単。</a:t>
            </a:r>
          </a:p>
          <a:p>
            <a:endParaRPr lang="en-US" altLang="ja-JP" sz="14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3" name="吹き出し: 角を丸めた四角形 42">
            <a:extLst>
              <a:ext uri="{FF2B5EF4-FFF2-40B4-BE49-F238E27FC236}">
                <a16:creationId xmlns:a16="http://schemas.microsoft.com/office/drawing/2014/main" id="{FCE41493-AC11-8476-F17A-501355537915}"/>
              </a:ext>
            </a:extLst>
          </p:cNvPr>
          <p:cNvSpPr/>
          <p:nvPr/>
        </p:nvSpPr>
        <p:spPr>
          <a:xfrm>
            <a:off x="264639" y="3946187"/>
            <a:ext cx="2092509" cy="414336"/>
          </a:xfrm>
          <a:prstGeom prst="wedgeRoundRectCallout">
            <a:avLst>
              <a:gd name="adj1" fmla="val 1482"/>
              <a:gd name="adj2" fmla="val 78934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２個並べて１つの背景に！</a:t>
            </a:r>
            <a:endParaRPr kumimoji="1" lang="ja-JP" altLang="en-US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B20F903-3E13-0727-177E-7BA18DAA2836}"/>
              </a:ext>
            </a:extLst>
          </p:cNvPr>
          <p:cNvSpPr txBox="1"/>
          <p:nvPr/>
        </p:nvSpPr>
        <p:spPr>
          <a:xfrm>
            <a:off x="4964643" y="3269657"/>
            <a:ext cx="3773731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この商品の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メリット：</a:t>
            </a: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自社生産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PP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シート使用で低価格を実現。</a:t>
            </a: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スタンド、カード合わせて一括生産が可能。</a:t>
            </a: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ご指定カードサイズに合わせて設計も可能。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BE69601B-6D25-C749-F62F-112DBD01BE39}"/>
              </a:ext>
            </a:extLst>
          </p:cNvPr>
          <p:cNvSpPr/>
          <p:nvPr/>
        </p:nvSpPr>
        <p:spPr>
          <a:xfrm>
            <a:off x="178818" y="3457585"/>
            <a:ext cx="1426087" cy="429243"/>
          </a:xfrm>
          <a:prstGeom prst="wedgeRoundRectCallout">
            <a:avLst>
              <a:gd name="adj1" fmla="val -182"/>
              <a:gd name="adj2" fmla="val -9285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コンパクトな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サイズ感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2B8C85E2-28B8-7253-ED0C-A47C1AA5AC12}"/>
              </a:ext>
            </a:extLst>
          </p:cNvPr>
          <p:cNvSpPr/>
          <p:nvPr/>
        </p:nvSpPr>
        <p:spPr>
          <a:xfrm>
            <a:off x="1897683" y="3495620"/>
            <a:ext cx="2906497" cy="367092"/>
          </a:xfrm>
          <a:prstGeom prst="wedgeRoundRectCallout">
            <a:avLst>
              <a:gd name="adj1" fmla="val -16328"/>
              <a:gd name="adj2" fmla="val -744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表裏で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枚カードが入るダブルフェイス仕様</a:t>
            </a:r>
          </a:p>
        </p:txBody>
      </p:sp>
      <p:pic>
        <p:nvPicPr>
          <p:cNvPr id="24" name="図 23" descr="台の上にある数種類のパンフレッ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1CB165E-F4F1-0B4B-D3B9-6B591AC2FF2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7" t="7694" r="3660" b="2584"/>
          <a:stretch/>
        </p:blipFill>
        <p:spPr>
          <a:xfrm>
            <a:off x="2420064" y="3942219"/>
            <a:ext cx="2511919" cy="1830480"/>
          </a:xfrm>
          <a:prstGeom prst="rect">
            <a:avLst/>
          </a:prstGeom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0917AFAA-3533-6ECB-2B2C-729D5AEF4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6" name="図 5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33AEA16C-326A-6BE0-EE2F-2DB136FC05F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1813</TotalTime>
  <Words>232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HG丸ｺﾞｼｯｸM-PRO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95</cp:revision>
  <dcterms:created xsi:type="dcterms:W3CDTF">2013-04-02T06:14:51Z</dcterms:created>
  <dcterms:modified xsi:type="dcterms:W3CDTF">2025-12-02T02:41:57Z</dcterms:modified>
</cp:coreProperties>
</file>