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996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0EF5FD-F296-4DE0-89F7-45A383F07A0C}" type="datetimeFigureOut">
              <a:rPr lang="ja-JP" altLang="en-US"/>
              <a:pPr>
                <a:defRPr/>
              </a:pPr>
              <a:t>2025/12/2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11A912-ABEC-41BB-AB9C-E6B20274F27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6325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2" name="Group 15"/>
          <p:cNvGrpSpPr>
            <a:grpSpLocks noChangeAspect="1"/>
          </p:cNvGrpSpPr>
          <p:nvPr/>
        </p:nvGrpSpPr>
        <p:grpSpPr bwMode="auto">
          <a:xfrm>
            <a:off x="211138" y="1679575"/>
            <a:ext cx="8723312" cy="133032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2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4F584865-C10C-4380-87C2-35490C73291B}" type="datetimeFigureOut">
              <a:rPr lang="ja-JP" altLang="en-US"/>
              <a:pPr>
                <a:defRPr/>
              </a:pPr>
              <a:t>2025/12/2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2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2AE05A3E-8C61-4082-B0D3-1480B789F2B2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  <p:sp>
        <p:nvSpPr>
          <p:cNvPr id="10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rgbClr val="FFFFFF"/>
          </a:solidFill>
          <a:latin typeface="Candara" pitchFamily="34" charset="0"/>
          <a:ea typeface="HGP明朝E" pitchFamily="18" charset="-128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rgbClr val="FFFFFF"/>
          </a:solidFill>
          <a:latin typeface="Candara" pitchFamily="34" charset="0"/>
          <a:ea typeface="HGP明朝E" pitchFamily="18" charset="-128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rgbClr val="FFFFFF"/>
          </a:solidFill>
          <a:latin typeface="Candara" pitchFamily="34" charset="0"/>
          <a:ea typeface="HGP明朝E" pitchFamily="18" charset="-128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rgbClr val="FFFFFF"/>
          </a:solidFill>
          <a:latin typeface="Candara" pitchFamily="34" charset="0"/>
          <a:ea typeface="HGP明朝E" pitchFamily="18" charset="-128"/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umimoji="1"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umimoji="1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umimoji="1"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umimoji="1"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umimoji="1"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kumimoji="1"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kumimoji="1"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kumimoji="1"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kumimoji="1"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2"/>
          <p:cNvSpPr txBox="1">
            <a:spLocks noChangeArrowheads="1"/>
          </p:cNvSpPr>
          <p:nvPr/>
        </p:nvSpPr>
        <p:spPr bwMode="auto">
          <a:xfrm>
            <a:off x="683568" y="548680"/>
            <a:ext cx="699742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800" dirty="0">
                <a:latin typeface="HG丸ｺﾞｼｯｸM-PRO" pitchFamily="50" charset="-128"/>
                <a:ea typeface="HG丸ｺﾞｼｯｸM-PRO" pitchFamily="50" charset="-128"/>
              </a:rPr>
              <a:t>［商品名：　高精細　</a:t>
            </a:r>
            <a:r>
              <a:rPr lang="en-US" altLang="ja-JP" sz="2800" dirty="0">
                <a:latin typeface="HG丸ｺﾞｼｯｸM-PRO" pitchFamily="50" charset="-128"/>
                <a:ea typeface="HG丸ｺﾞｼｯｸM-PRO" pitchFamily="50" charset="-128"/>
              </a:rPr>
              <a:t>A4</a:t>
            </a:r>
            <a:r>
              <a:rPr lang="ja-JP" altLang="en-US" sz="2800" dirty="0">
                <a:latin typeface="HG丸ｺﾞｼｯｸM-PRO" pitchFamily="50" charset="-128"/>
                <a:ea typeface="HG丸ｺﾞｼｯｸM-PRO" pitchFamily="50" charset="-128"/>
              </a:rPr>
              <a:t>クリアファイル</a:t>
            </a:r>
            <a:r>
              <a:rPr lang="en-US" altLang="ja-JP" sz="2800" dirty="0">
                <a:latin typeface="HG丸ｺﾞｼｯｸM-PRO" pitchFamily="50" charset="-128"/>
                <a:ea typeface="HG丸ｺﾞｼｯｸM-PRO" pitchFamily="50" charset="-128"/>
              </a:rPr>
              <a:t>]</a:t>
            </a:r>
            <a:endParaRPr lang="ja-JP" altLang="en-US" sz="2800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cxnSp>
        <p:nvCxnSpPr>
          <p:cNvPr id="8" name="直線コネクタ 7"/>
          <p:cNvCxnSpPr/>
          <p:nvPr/>
        </p:nvCxnSpPr>
        <p:spPr>
          <a:xfrm>
            <a:off x="468313" y="6021388"/>
            <a:ext cx="82073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40" name="Text Box 5"/>
          <p:cNvSpPr txBox="1">
            <a:spLocks noChangeArrowheads="1"/>
          </p:cNvSpPr>
          <p:nvPr/>
        </p:nvSpPr>
        <p:spPr bwMode="auto">
          <a:xfrm>
            <a:off x="5364088" y="4365104"/>
            <a:ext cx="3522663" cy="120032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1200" dirty="0">
                <a:latin typeface="HG丸ｺﾞｼｯｸM-PRO" pitchFamily="50" charset="-128"/>
                <a:ea typeface="HG丸ｺﾞｼｯｸM-PRO" pitchFamily="50" charset="-128"/>
              </a:rPr>
              <a:t>ｻｲｽﾞ：</a:t>
            </a:r>
            <a:r>
              <a:rPr lang="pl-PL" altLang="ja-JP" sz="1200" dirty="0">
                <a:latin typeface="ＭＳ Ｐ明朝" charset="-128"/>
                <a:ea typeface="ＭＳ Ｐ明朝" charset="-128"/>
              </a:rPr>
              <a:t> </a:t>
            </a:r>
            <a:r>
              <a:rPr lang="ja-JP" altLang="en-US" sz="1200" dirty="0">
                <a:latin typeface="ＭＳ Ｐ明朝" charset="-128"/>
                <a:ea typeface="ＭＳ Ｐ明朝" charset="-128"/>
              </a:rPr>
              <a:t>Ｗ２２０</a:t>
            </a:r>
            <a:r>
              <a:rPr lang="en-US" altLang="ja-JP" sz="1200" dirty="0">
                <a:latin typeface="ＭＳ Ｐ明朝" charset="-128"/>
                <a:ea typeface="ＭＳ Ｐ明朝" charset="-128"/>
              </a:rPr>
              <a:t>×</a:t>
            </a:r>
            <a:r>
              <a:rPr lang="ja-JP" altLang="en-US" sz="1200" dirty="0">
                <a:latin typeface="ＭＳ Ｐ明朝" charset="-128"/>
                <a:ea typeface="ＭＳ Ｐ明朝" charset="-128"/>
              </a:rPr>
              <a:t>Ｈ３１０㎜</a:t>
            </a:r>
            <a:endParaRPr lang="en-US" altLang="ja-JP" sz="1200" dirty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sz="1200" dirty="0">
                <a:latin typeface="HG丸ｺﾞｼｯｸM-PRO" pitchFamily="50" charset="-128"/>
                <a:ea typeface="HG丸ｺﾞｼｯｸM-PRO" pitchFamily="50" charset="-128"/>
              </a:rPr>
              <a:t>素材：</a:t>
            </a:r>
            <a:r>
              <a:rPr lang="en-US" altLang="ja-JP" sz="1200" dirty="0">
                <a:latin typeface="HG丸ｺﾞｼｯｸM-PRO" pitchFamily="50" charset="-128"/>
                <a:ea typeface="HG丸ｺﾞｼｯｸM-PRO" pitchFamily="50" charset="-128"/>
              </a:rPr>
              <a:t>PP</a:t>
            </a:r>
            <a:r>
              <a:rPr lang="ja-JP" altLang="en-US" sz="1200" dirty="0">
                <a:latin typeface="HG丸ｺﾞｼｯｸM-PRO" pitchFamily="50" charset="-128"/>
                <a:ea typeface="HG丸ｺﾞｼｯｸM-PRO" pitchFamily="50" charset="-128"/>
              </a:rPr>
              <a:t>（ﾎﾟﾘﾌﾟﾛﾋﾟﾚﾝ）半透明</a:t>
            </a:r>
            <a:r>
              <a:rPr lang="en-US" altLang="ja-JP" sz="1200" dirty="0">
                <a:latin typeface="HG丸ｺﾞｼｯｸM-PRO" pitchFamily="50" charset="-128"/>
                <a:ea typeface="HG丸ｺﾞｼｯｸM-PRO" pitchFamily="50" charset="-128"/>
              </a:rPr>
              <a:t>0.2㎜</a:t>
            </a:r>
            <a:r>
              <a:rPr lang="ja-JP" altLang="en-US" sz="1200" dirty="0">
                <a:latin typeface="HG丸ｺﾞｼｯｸM-PRO" pitchFamily="50" charset="-128"/>
                <a:ea typeface="HG丸ｺﾞｼｯｸM-PRO" pitchFamily="50" charset="-128"/>
              </a:rPr>
              <a:t>厚</a:t>
            </a:r>
            <a:endParaRPr lang="en-US" altLang="ja-JP" sz="1200" dirty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sz="1200" dirty="0">
                <a:latin typeface="HG丸ｺﾞｼｯｸM-PRO" pitchFamily="50" charset="-128"/>
                <a:ea typeface="HG丸ｺﾞｼｯｸM-PRO" pitchFamily="50" charset="-128"/>
              </a:rPr>
              <a:t>印刷：</a:t>
            </a:r>
            <a:r>
              <a:rPr lang="en-US" altLang="ja-JP" sz="1200" dirty="0">
                <a:latin typeface="HG丸ｺﾞｼｯｸM-PRO" pitchFamily="50" charset="-128"/>
                <a:ea typeface="HG丸ｺﾞｼｯｸM-PRO" pitchFamily="50" charset="-128"/>
              </a:rPr>
              <a:t>UV</a:t>
            </a:r>
            <a:r>
              <a:rPr lang="ja-JP" altLang="en-US" sz="1200" dirty="0">
                <a:latin typeface="HG丸ｺﾞｼｯｸM-PRO" pitchFamily="50" charset="-128"/>
                <a:ea typeface="HG丸ｺﾞｼｯｸM-PRO" pitchFamily="50" charset="-128"/>
              </a:rPr>
              <a:t>ｵﾌｾｯﾄ印刷　</a:t>
            </a:r>
            <a:r>
              <a:rPr lang="en-US" altLang="ja-JP" sz="1200" dirty="0">
                <a:latin typeface="HG丸ｺﾞｼｯｸM-PRO" pitchFamily="50" charset="-128"/>
                <a:ea typeface="HG丸ｺﾞｼｯｸM-PRO" pitchFamily="50" charset="-128"/>
              </a:rPr>
              <a:t>0C/4C</a:t>
            </a:r>
            <a:r>
              <a:rPr lang="ja-JP" altLang="en-US" sz="1200" dirty="0">
                <a:latin typeface="HG丸ｺﾞｼｯｸM-PRO" pitchFamily="50" charset="-128"/>
                <a:ea typeface="HG丸ｺﾞｼｯｸM-PRO" pitchFamily="50" charset="-128"/>
              </a:rPr>
              <a:t>＋白＋ニス</a:t>
            </a:r>
          </a:p>
          <a:p>
            <a:r>
              <a:rPr lang="ja-JP" altLang="en-US" sz="1200" dirty="0">
                <a:latin typeface="HG丸ｺﾞｼｯｸM-PRO" pitchFamily="50" charset="-128"/>
                <a:ea typeface="HG丸ｺﾞｼｯｸM-PRO" pitchFamily="50" charset="-128"/>
              </a:rPr>
              <a:t>梱包</a:t>
            </a:r>
            <a:r>
              <a:rPr lang="ja-JP" altLang="en-US" sz="1200">
                <a:latin typeface="HG丸ｺﾞｼｯｸM-PRO" pitchFamily="50" charset="-128"/>
                <a:ea typeface="HG丸ｺﾞｼｯｸM-PRO" pitchFamily="50" charset="-128"/>
              </a:rPr>
              <a:t>：適量ﾀﾞﾝﾎﾞｰﾙ梱包</a:t>
            </a:r>
            <a:endParaRPr lang="en-US" altLang="ja-JP" sz="1200" dirty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sz="1200" dirty="0">
                <a:latin typeface="HG丸ｺﾞｼｯｸM-PRO" pitchFamily="50" charset="-128"/>
                <a:ea typeface="HG丸ｺﾞｼｯｸM-PRO" pitchFamily="50" charset="-128"/>
              </a:rPr>
              <a:t>製作日数：校了後　約</a:t>
            </a:r>
            <a:r>
              <a:rPr lang="en-US" altLang="ja-JP" sz="1200" dirty="0">
                <a:latin typeface="HG丸ｺﾞｼｯｸM-PRO" pitchFamily="50" charset="-128"/>
                <a:ea typeface="HG丸ｺﾞｼｯｸM-PRO" pitchFamily="50" charset="-128"/>
              </a:rPr>
              <a:t>1</a:t>
            </a:r>
            <a:r>
              <a:rPr lang="ja-JP" altLang="en-US" sz="1200" dirty="0">
                <a:latin typeface="HG丸ｺﾞｼｯｸM-PRO" pitchFamily="50" charset="-128"/>
                <a:ea typeface="HG丸ｺﾞｼｯｸM-PRO" pitchFamily="50" charset="-128"/>
              </a:rPr>
              <a:t>０日間（</a:t>
            </a:r>
            <a:r>
              <a:rPr lang="en-US" altLang="ja-JP" sz="1200" dirty="0">
                <a:latin typeface="HG丸ｺﾞｼｯｸM-PRO" pitchFamily="50" charset="-128"/>
                <a:ea typeface="HG丸ｺﾞｼｯｸM-PRO" pitchFamily="50" charset="-128"/>
              </a:rPr>
              <a:t>1</a:t>
            </a:r>
            <a:r>
              <a:rPr lang="ja-JP" altLang="en-US" sz="1200" dirty="0">
                <a:latin typeface="HG丸ｺﾞｼｯｸM-PRO" pitchFamily="50" charset="-128"/>
                <a:ea typeface="HG丸ｺﾞｼｯｸM-PRO" pitchFamily="50" charset="-128"/>
              </a:rPr>
              <a:t>万部）</a:t>
            </a:r>
          </a:p>
          <a:p>
            <a:r>
              <a:rPr lang="ja-JP" altLang="en-US" sz="1200" dirty="0">
                <a:latin typeface="HG丸ｺﾞｼｯｸM-PRO" pitchFamily="50" charset="-128"/>
                <a:ea typeface="HG丸ｺﾞｼｯｸM-PRO" pitchFamily="50" charset="-128"/>
              </a:rPr>
              <a:t>生産地：日本　埼玉県</a:t>
            </a:r>
            <a:endParaRPr lang="en-US" altLang="ja-JP" sz="1200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5292080" y="2943077"/>
            <a:ext cx="3522663" cy="132343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1600" dirty="0">
                <a:latin typeface="HG丸ｺﾞｼｯｸM-PRO" pitchFamily="50" charset="-128"/>
                <a:ea typeface="HG丸ｺﾞｼｯｸM-PRO" pitchFamily="50" charset="-128"/>
              </a:rPr>
              <a:t>当社メリット：</a:t>
            </a:r>
            <a:endParaRPr lang="en-US" altLang="ja-JP" sz="1600" dirty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en-US" altLang="ja-JP" sz="1600" b="1" dirty="0"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</a:rPr>
              <a:t>400</a:t>
            </a:r>
            <a:r>
              <a:rPr lang="ja-JP" altLang="en-US" sz="1600" b="1" dirty="0"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</a:rPr>
              <a:t>線の表現</a:t>
            </a:r>
            <a:r>
              <a:rPr lang="ja-JP" altLang="en-US" sz="1600" dirty="0">
                <a:latin typeface="HG丸ｺﾞｼｯｸM-PRO" pitchFamily="50" charset="-128"/>
                <a:ea typeface="HG丸ｺﾞｼｯｸM-PRO" pitchFamily="50" charset="-128"/>
              </a:rPr>
              <a:t>が可能な為細かいライト部の表現が可能。（部分的低解像度も可）</a:t>
            </a:r>
            <a:r>
              <a:rPr lang="ja-JP" altLang="en-US" sz="1600" b="1" dirty="0"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</a:rPr>
              <a:t>白ＰＰを使うと更に高細線を実感できます。</a:t>
            </a:r>
            <a:endParaRPr lang="ja-JP" altLang="en-US" sz="1600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3923928" y="1196752"/>
            <a:ext cx="4962823" cy="107721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1600" dirty="0">
                <a:latin typeface="HG丸ｺﾞｼｯｸM-PRO" pitchFamily="50" charset="-128"/>
                <a:ea typeface="HG丸ｺﾞｼｯｸM-PRO" pitchFamily="50" charset="-128"/>
              </a:rPr>
              <a:t>商品特徴：</a:t>
            </a:r>
            <a:endParaRPr lang="en-US" altLang="ja-JP" sz="1600" dirty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sz="1600" dirty="0">
                <a:latin typeface="HG丸ｺﾞｼｯｸM-PRO" pitchFamily="50" charset="-128"/>
                <a:ea typeface="HG丸ｺﾞｼｯｸM-PRO" pitchFamily="50" charset="-128"/>
              </a:rPr>
              <a:t>①</a:t>
            </a:r>
            <a:r>
              <a:rPr lang="ja-JP" altLang="en-US" sz="1600" dirty="0"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</a:rPr>
              <a:t>通常クリアファイル</a:t>
            </a:r>
            <a:r>
              <a:rPr lang="en-US" altLang="ja-JP" sz="1600" dirty="0"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</a:rPr>
              <a:t>175</a:t>
            </a:r>
            <a:r>
              <a:rPr lang="ja-JP" altLang="en-US" sz="1600" dirty="0"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</a:rPr>
              <a:t>線との差別化</a:t>
            </a:r>
            <a:endParaRPr lang="en-US" altLang="ja-JP" sz="1600" dirty="0">
              <a:solidFill>
                <a:srgbClr val="FF0000"/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sz="1600" dirty="0">
                <a:latin typeface="HG丸ｺﾞｼｯｸM-PRO" pitchFamily="50" charset="-128"/>
                <a:ea typeface="HG丸ｺﾞｼｯｸM-PRO" pitchFamily="50" charset="-128"/>
              </a:rPr>
              <a:t>②</a:t>
            </a:r>
            <a:r>
              <a:rPr lang="ja-JP" altLang="en-US" sz="1600" b="1" dirty="0"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</a:rPr>
              <a:t>写真再現がとてもきれい（タレント写真向き）</a:t>
            </a:r>
            <a:endParaRPr lang="en-US" altLang="ja-JP" sz="1600" b="1" dirty="0">
              <a:solidFill>
                <a:srgbClr val="FF0000"/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sz="1600" dirty="0">
                <a:latin typeface="HG丸ｺﾞｼｯｸM-PRO" pitchFamily="50" charset="-128"/>
                <a:ea typeface="HG丸ｺﾞｼｯｸM-PRO" pitchFamily="50" charset="-128"/>
              </a:rPr>
              <a:t>③</a:t>
            </a:r>
            <a:r>
              <a:rPr lang="ja-JP" altLang="en-US" sz="1600" b="1" dirty="0"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</a:rPr>
              <a:t>イラストでは小さな顔や背景までハッキリ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AE3A1458-5CA1-48C8-AD64-A3ED0E22B3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9872" y="3983938"/>
            <a:ext cx="1856684" cy="1578182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35827B02-CA5C-49C5-969B-07B31619BB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042" y="1334735"/>
            <a:ext cx="3141398" cy="4188530"/>
          </a:xfrm>
          <a:prstGeom prst="rect">
            <a:avLst/>
          </a:prstGeom>
        </p:spPr>
      </p:pic>
      <p:pic>
        <p:nvPicPr>
          <p:cNvPr id="5" name="図 4" descr="イエロー, 座る, プレート, ブラック が含まれている画像&#10;&#10;自動的に生成された説明">
            <a:extLst>
              <a:ext uri="{FF2B5EF4-FFF2-40B4-BE49-F238E27FC236}">
                <a16:creationId xmlns:a16="http://schemas.microsoft.com/office/drawing/2014/main" id="{177278C9-FC1C-43EF-B6CE-3AF68CF22C3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5895" y="2733238"/>
            <a:ext cx="1819730" cy="777253"/>
          </a:xfrm>
          <a:prstGeom prst="rect">
            <a:avLst/>
          </a:prstGeom>
        </p:spPr>
      </p:pic>
      <p:sp>
        <p:nvSpPr>
          <p:cNvPr id="4" name="Text Box 5">
            <a:extLst>
              <a:ext uri="{FF2B5EF4-FFF2-40B4-BE49-F238E27FC236}">
                <a16:creationId xmlns:a16="http://schemas.microsoft.com/office/drawing/2014/main" id="{1185701A-5143-BFF8-CD84-DB35DDEBF4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3928" y="6111429"/>
            <a:ext cx="4923143" cy="52322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1400" dirty="0">
                <a:latin typeface="HG丸ｺﾞｼｯｸM-PRO" pitchFamily="50" charset="-128"/>
                <a:ea typeface="HG丸ｺﾞｼｯｸM-PRO" pitchFamily="50" charset="-128"/>
              </a:rPr>
              <a:t>〒</a:t>
            </a:r>
            <a:r>
              <a:rPr lang="en-US" altLang="ja-JP" sz="1400" dirty="0">
                <a:latin typeface="HG丸ｺﾞｼｯｸM-PRO" pitchFamily="50" charset="-128"/>
                <a:ea typeface="HG丸ｺﾞｼｯｸM-PRO" pitchFamily="50" charset="-128"/>
              </a:rPr>
              <a:t>338-0004</a:t>
            </a:r>
            <a:r>
              <a:rPr lang="ja-JP" altLang="en-US" sz="1400" dirty="0">
                <a:latin typeface="HG丸ｺﾞｼｯｸM-PRO" pitchFamily="50" charset="-128"/>
                <a:ea typeface="HG丸ｺﾞｼｯｸM-PRO" pitchFamily="50" charset="-128"/>
              </a:rPr>
              <a:t>埼玉県さいたま市中央区本町西</a:t>
            </a:r>
            <a:r>
              <a:rPr lang="en-US" altLang="ja-JP" sz="1400" dirty="0">
                <a:latin typeface="HG丸ｺﾞｼｯｸM-PRO" pitchFamily="50" charset="-128"/>
                <a:ea typeface="HG丸ｺﾞｼｯｸM-PRO" pitchFamily="50" charset="-128"/>
              </a:rPr>
              <a:t>4-16-15</a:t>
            </a:r>
          </a:p>
          <a:p>
            <a:r>
              <a:rPr lang="en-US" altLang="ja-JP" sz="1400" dirty="0">
                <a:latin typeface="HG丸ｺﾞｼｯｸM-PRO" pitchFamily="50" charset="-128"/>
                <a:ea typeface="HG丸ｺﾞｼｯｸM-PRO" pitchFamily="50" charset="-128"/>
              </a:rPr>
              <a:t>048-853-5221</a:t>
            </a:r>
          </a:p>
        </p:txBody>
      </p:sp>
      <p:pic>
        <p:nvPicPr>
          <p:cNvPr id="6" name="図 5" descr="暗い, コンピュータ, 座る, ノートパソコン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C1E00C5A-CF57-7826-CBD0-185BD6D1B6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6201359"/>
            <a:ext cx="2817338" cy="360537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ウェーブ">
  <a:themeElements>
    <a:clrScheme name="ウェーブ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ウェーブ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ウェーブ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449</TotalTime>
  <Words>134</Words>
  <Application>Microsoft Office PowerPoint</Application>
  <PresentationFormat>画面に合わせる (4:3)</PresentationFormat>
  <Paragraphs>15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HG丸ｺﾞｼｯｸM-PRO</vt:lpstr>
      <vt:lpstr>ＭＳ Ｐ明朝</vt:lpstr>
      <vt:lpstr>Candara</vt:lpstr>
      <vt:lpstr>Symbol</vt:lpstr>
      <vt:lpstr>ウェーブ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140728統一企画書【PPFACTORY　A4ｸﾘｱﾌｧｲﾙ】</dc:title>
  <dc:creator>古瀬 康弘</dc:creator>
  <cp:lastModifiedBy>宮坂 崇</cp:lastModifiedBy>
  <cp:revision>61</cp:revision>
  <dcterms:created xsi:type="dcterms:W3CDTF">2013-04-02T06:14:51Z</dcterms:created>
  <dcterms:modified xsi:type="dcterms:W3CDTF">2025-12-02T06:09:20Z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">
    <vt:lpwstr>140728統一企画書【PPFACTORY　A4ｸﾘｱﾌｧｲﾙ】</vt:lpwstr>
  </property>
  <property fmtid="{D5CDD505-2E9C-101B-9397-08002B2CF9AE}" pid="3" name="SlideDescription">
    <vt:lpwstr/>
  </property>
</Properties>
</file>