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7684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４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 W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ポケットクリアファイル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04048" y="1268760"/>
            <a:ext cx="3919215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書類が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種で分別収納可能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②ワンランク上のクリアファイル提案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③見開き使用で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A3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書類の収納も可能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220072" y="2708920"/>
            <a:ext cx="352266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業界初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!?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完全自動生産で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万部を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日間で生産。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ポケット部もフルカラー印刷可能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3" name="Picture 2" descr="C:\Users\a.ohmori.TNK\Desktop\IMG_64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4570594" cy="3340212"/>
          </a:xfrm>
          <a:prstGeom prst="rect">
            <a:avLst/>
          </a:prstGeom>
          <a:noFill/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4BD586FD-3A78-290A-D163-1523C4844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0D0526D-8FF6-0002-C409-6CCB76DE06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395</TotalTime>
  <Words>121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55</cp:revision>
  <dcterms:created xsi:type="dcterms:W3CDTF">2013-04-02T06:14:51Z</dcterms:created>
  <dcterms:modified xsi:type="dcterms:W3CDTF">2025-12-02T07:18:52Z</dcterms:modified>
</cp:coreProperties>
</file>