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91" d="100"/>
          <a:sy n="91" d="100"/>
        </p:scale>
        <p:origin x="112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 descr="PPF 仕様書用　A5W⑦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4077072"/>
            <a:ext cx="3744416" cy="20377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467544" y="548680"/>
            <a:ext cx="85122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 A5 W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ポケットクリアファイル　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189289" y="1556792"/>
            <a:ext cx="3919215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①広告面積がＡ４クリアファイルの倍！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②ワンランク上の雑誌付録提案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③見開き使用で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A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４書類の収納も可能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364088" y="2996952"/>
            <a:ext cx="3456384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この商品のメリット：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Ｗポケット仕様でも、印刷～溶着・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袋入まで完全自動生産！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ポケット部もフルカラー印刷可能！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Ｗ１５５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×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Ｈ２２０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mm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7" name="図 16" descr="PPF 仕様書用　A5W⑧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778850"/>
            <a:ext cx="3456384" cy="24008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1" name="円形吹き出し 20"/>
          <p:cNvSpPr/>
          <p:nvPr/>
        </p:nvSpPr>
        <p:spPr>
          <a:xfrm>
            <a:off x="3923928" y="3284984"/>
            <a:ext cx="1440160" cy="864096"/>
          </a:xfrm>
          <a:prstGeom prst="wedgeEllipseCallout">
            <a:avLst>
              <a:gd name="adj1" fmla="val -66156"/>
              <a:gd name="adj2" fmla="val -5734"/>
            </a:avLst>
          </a:prstGeom>
          <a:solidFill>
            <a:schemeClr val="bg1"/>
          </a:solidFill>
          <a:scene3d>
            <a:camera prst="orthographicFront">
              <a:rot lat="0" lon="0" rev="212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22" name="右カーブ矢印 21"/>
          <p:cNvSpPr/>
          <p:nvPr/>
        </p:nvSpPr>
        <p:spPr>
          <a:xfrm>
            <a:off x="827584" y="3284984"/>
            <a:ext cx="576064" cy="1728192"/>
          </a:xfrm>
          <a:prstGeom prst="curvedRightArrow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 cap="rnd">
            <a:solidFill>
              <a:schemeClr val="accent1">
                <a:shade val="50000"/>
                <a:shade val="75000"/>
                <a:lumMod val="80000"/>
              </a:schemeClr>
            </a:solidFill>
            <a:headEnd type="diamond"/>
            <a:tailEnd w="sm" len="med"/>
          </a:ln>
          <a:effectLst>
            <a:outerShdw blurRad="1270000" algn="ctr" rotWithShape="0">
              <a:srgbClr val="000000">
                <a:alpha val="0"/>
              </a:srgbClr>
            </a:outerShdw>
          </a:effectLst>
          <a:scene3d>
            <a:camera prst="orthographicFront">
              <a:rot lat="0" lon="0" rev="1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995936" y="3501008"/>
            <a:ext cx="15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solidFill>
                  <a:schemeClr val="accent1">
                    <a:lumMod val="75000"/>
                  </a:schemeClr>
                </a:solidFill>
              </a:rPr>
              <a:t>オモテ側は春・冬♪</a:t>
            </a:r>
            <a:endParaRPr lang="en-US" altLang="ja-JP" sz="11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kumimoji="1" lang="ja-JP" altLang="en-US" sz="1100" dirty="0">
                <a:solidFill>
                  <a:schemeClr val="accent1">
                    <a:lumMod val="75000"/>
                  </a:schemeClr>
                </a:solidFill>
              </a:rPr>
              <a:t>見開きに夏・秋♪</a:t>
            </a:r>
            <a:endParaRPr kumimoji="1" lang="en-US" altLang="ja-JP" sz="1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9512" y="4797152"/>
            <a:ext cx="1331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solidFill>
                  <a:srgbClr val="0070C0"/>
                </a:solidFill>
              </a:rPr>
              <a:t>Ａ５サイズでも</a:t>
            </a:r>
            <a:endParaRPr kumimoji="1" lang="en-US" altLang="ja-JP" sz="1400" u="sng" dirty="0">
              <a:solidFill>
                <a:srgbClr val="0070C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79512" y="5085184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solidFill>
                  <a:srgbClr val="0070C0"/>
                </a:solidFill>
              </a:rPr>
              <a:t>これだけの</a:t>
            </a:r>
            <a:endParaRPr kumimoji="1" lang="en-US" altLang="ja-JP" sz="1400" u="sng" dirty="0">
              <a:solidFill>
                <a:srgbClr val="0070C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79512" y="5373216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solidFill>
                  <a:srgbClr val="0070C0"/>
                </a:solidFill>
              </a:rPr>
              <a:t>情報量！！</a:t>
            </a:r>
            <a:endParaRPr kumimoji="1" lang="en-US" altLang="ja-JP" sz="1400" u="sng" dirty="0">
              <a:solidFill>
                <a:srgbClr val="0070C0"/>
              </a:solidFill>
            </a:endParaRPr>
          </a:p>
        </p:txBody>
      </p:sp>
      <p:pic>
        <p:nvPicPr>
          <p:cNvPr id="40" name="図 39" descr="PPF 仕様書用　A5W⑨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1340768"/>
            <a:ext cx="1080120" cy="154106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2564904"/>
            <a:ext cx="11334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15FB792A-4594-BBE5-5D0C-5EFEDDB95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3" name="図 2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99F1910D-834D-E037-58A9-9835F1157E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1089</TotalTime>
  <Words>144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宮坂 崇</cp:lastModifiedBy>
  <cp:revision>120</cp:revision>
  <dcterms:created xsi:type="dcterms:W3CDTF">2013-04-02T06:14:51Z</dcterms:created>
  <dcterms:modified xsi:type="dcterms:W3CDTF">2025-12-02T07:20:22Z</dcterms:modified>
</cp:coreProperties>
</file>