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196" autoAdjust="0"/>
  </p:normalViewPr>
  <p:slideViewPr>
    <p:cSldViewPr>
      <p:cViewPr varScale="1">
        <p:scale>
          <a:sx n="56" d="100"/>
          <a:sy n="56" d="100"/>
        </p:scale>
        <p:origin x="1036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0EF5FD-F296-4DE0-89F7-45A383F07A0C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11A912-ABEC-41BB-AB9C-E6B20274F27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6325" cy="2468563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2" name="Group 15"/>
          <p:cNvGrpSpPr>
            <a:grpSpLocks noChangeAspect="1"/>
          </p:cNvGrpSpPr>
          <p:nvPr/>
        </p:nvGrpSpPr>
        <p:grpSpPr bwMode="auto">
          <a:xfrm>
            <a:off x="211138" y="1679575"/>
            <a:ext cx="8723312" cy="1330325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006" y="4499677"/>
              <a:ext cx="4295986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8667" y="4319028"/>
              <a:ext cx="8279020" cy="1208091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4286" y="4334834"/>
              <a:ext cx="8165219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5651" y="4316769"/>
              <a:ext cx="4940859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38138"/>
            <a:ext cx="8229600" cy="1252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4138" y="6249988"/>
            <a:ext cx="37861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4F584865-C10C-4380-87C2-35490C73291B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2AE05A3E-8C61-4082-B0D3-1480B789F2B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  <p:sp>
        <p:nvSpPr>
          <p:cNvPr id="103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71538" y="2674938"/>
            <a:ext cx="7408862" cy="345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rgbClr val="FFFFFF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kern="1200">
          <a:solidFill>
            <a:schemeClr val="tx2"/>
          </a:solidFill>
          <a:latin typeface="+mn-lt"/>
          <a:ea typeface="+mn-ea"/>
          <a:cs typeface="+mn-cs"/>
        </a:defRPr>
      </a:lvl4pPr>
      <a:lvl5pPr marL="1462088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2"/>
          <p:cNvSpPr txBox="1">
            <a:spLocks noChangeArrowheads="1"/>
          </p:cNvSpPr>
          <p:nvPr/>
        </p:nvSpPr>
        <p:spPr bwMode="auto">
          <a:xfrm>
            <a:off x="-327" y="448429"/>
            <a:ext cx="914432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ja-JP" altLang="en-US" sz="2800" dirty="0">
                <a:latin typeface="HG丸ｺﾞｼｯｸM-PRO" pitchFamily="50" charset="-128"/>
                <a:ea typeface="HG丸ｺﾞｼｯｸM-PRO" pitchFamily="50" charset="-128"/>
              </a:rPr>
              <a:t>［商品名：</a:t>
            </a:r>
            <a:r>
              <a:rPr lang="en-US" altLang="ja-JP" sz="2800" dirty="0">
                <a:latin typeface="HG丸ｺﾞｼｯｸM-PRO" pitchFamily="50" charset="-128"/>
                <a:ea typeface="HG丸ｺﾞｼｯｸM-PRO" pitchFamily="50" charset="-128"/>
              </a:rPr>
              <a:t>PP</a:t>
            </a:r>
            <a:r>
              <a:rPr lang="ja-JP" altLang="en-US" sz="2800" dirty="0">
                <a:latin typeface="HG丸ｺﾞｼｯｸM-PRO" pitchFamily="50" charset="-128"/>
                <a:ea typeface="HG丸ｺﾞｼｯｸM-PRO" pitchFamily="50" charset="-128"/>
              </a:rPr>
              <a:t>タグ］</a:t>
            </a:r>
          </a:p>
        </p:txBody>
      </p:sp>
      <p:cxnSp>
        <p:nvCxnSpPr>
          <p:cNvPr id="8" name="直線コネクタ 7"/>
          <p:cNvCxnSpPr/>
          <p:nvPr/>
        </p:nvCxnSpPr>
        <p:spPr>
          <a:xfrm>
            <a:off x="468313" y="6021388"/>
            <a:ext cx="82073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40" name="Text Box 5"/>
          <p:cNvSpPr txBox="1">
            <a:spLocks noChangeArrowheads="1"/>
          </p:cNvSpPr>
          <p:nvPr/>
        </p:nvSpPr>
        <p:spPr bwMode="auto">
          <a:xfrm>
            <a:off x="5160804" y="4271777"/>
            <a:ext cx="3666679" cy="138499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ｻｲｽﾞ：シート状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W148㍉×H210㍉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（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W60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㍉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×H190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㍉のタグが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2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個付き）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素材：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PP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半透明（スーパークリア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M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）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0.5㎜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厚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印刷：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UV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ｵﾌｾｯﾄ印刷　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0/4C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＋白＋ニス</a:t>
            </a: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梱包：適量ﾀﾞﾝﾎﾞｰﾙ梱包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製作日数：校了後　約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7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日間（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1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万部）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生産地：日本　埼玉県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4181177" y="1124208"/>
            <a:ext cx="4723249" cy="181588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商品特徴：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①厚みのある</a:t>
            </a:r>
            <a:r>
              <a:rPr lang="en-US" altLang="ja-JP" sz="1600" dirty="0">
                <a:latin typeface="HG丸ｺﾞｼｯｸM-PRO" pitchFamily="50" charset="-128"/>
                <a:ea typeface="HG丸ｺﾞｼｯｸM-PRO" pitchFamily="50" charset="-128"/>
              </a:rPr>
              <a:t>PP</a:t>
            </a:r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シート製 水に強く、長期間ご使用いただけます。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②傘立ての傘、共有冷蔵庫内のペットボトルなどに付け、取り違い防止に役立ちます。</a:t>
            </a:r>
            <a:r>
              <a:rPr lang="en-US" altLang="ja-JP" sz="1600" dirty="0">
                <a:latin typeface="HG丸ｺﾞｼｯｸM-PRO" pitchFamily="50" charset="-128"/>
                <a:ea typeface="HG丸ｺﾞｼｯｸM-PRO" pitchFamily="50" charset="-128"/>
              </a:rPr>
              <a:t>	</a:t>
            </a:r>
          </a:p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③短納期で大量生産が可能、ノベルティグッズとして最適です。</a:t>
            </a:r>
            <a:endParaRPr lang="ja-JP" altLang="en-US" sz="1600" b="1" dirty="0">
              <a:solidFill>
                <a:srgbClr val="FF0000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7443CDFC-759A-40FD-869A-212A56373D25}"/>
              </a:ext>
            </a:extLst>
          </p:cNvPr>
          <p:cNvSpPr txBox="1"/>
          <p:nvPr/>
        </p:nvSpPr>
        <p:spPr>
          <a:xfrm>
            <a:off x="4876496" y="2984754"/>
            <a:ext cx="3950987" cy="1231106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solidFill>
                  <a:schemeClr val="bg2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PP</a:t>
            </a:r>
            <a:r>
              <a:rPr kumimoji="1" lang="ja-JP" altLang="en-US" sz="1400" dirty="0">
                <a:solidFill>
                  <a:schemeClr val="bg2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ファクトリーだから出来ること</a:t>
            </a:r>
            <a:endParaRPr kumimoji="1" lang="en-US" altLang="ja-JP" sz="1400" dirty="0">
              <a:solidFill>
                <a:schemeClr val="bg2">
                  <a:lumMod val="50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>
                <a:solidFill>
                  <a:schemeClr val="bg2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</a:t>
            </a:r>
            <a:r>
              <a:rPr lang="en-US" altLang="ja-JP" sz="1200" dirty="0">
                <a:solidFill>
                  <a:schemeClr val="bg2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PP</a:t>
            </a:r>
            <a:r>
              <a:rPr lang="ja-JP" altLang="en-US" sz="1200" dirty="0">
                <a:solidFill>
                  <a:schemeClr val="bg2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シート製造</a:t>
            </a:r>
            <a:r>
              <a:rPr lang="en-US" altLang="ja-JP" sz="1200" dirty="0">
                <a:solidFill>
                  <a:schemeClr val="bg2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〜</a:t>
            </a:r>
            <a:r>
              <a:rPr lang="ja-JP" altLang="en-US" sz="1200" dirty="0">
                <a:solidFill>
                  <a:schemeClr val="bg2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印刷・加工・アセンブリまで自社一　</a:t>
            </a:r>
            <a:endParaRPr lang="en-US" altLang="ja-JP" sz="1200" dirty="0">
              <a:solidFill>
                <a:schemeClr val="bg2">
                  <a:lumMod val="50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>
                <a:solidFill>
                  <a:schemeClr val="bg2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貫生産体制</a:t>
            </a:r>
            <a:endParaRPr lang="en-US" altLang="ja-JP" sz="1200" dirty="0">
              <a:solidFill>
                <a:schemeClr val="bg2">
                  <a:lumMod val="50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>
                <a:solidFill>
                  <a:schemeClr val="bg2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・小ロット（最低</a:t>
            </a:r>
            <a:r>
              <a:rPr lang="en-US" altLang="ja-JP" sz="1200" dirty="0">
                <a:solidFill>
                  <a:schemeClr val="bg2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500</a:t>
            </a:r>
            <a:r>
              <a:rPr lang="ja-JP" altLang="en-US" sz="1200" dirty="0">
                <a:solidFill>
                  <a:schemeClr val="bg2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部）から大ロットまで対応可能</a:t>
            </a:r>
            <a:endParaRPr lang="en-US" altLang="ja-JP" sz="1200" dirty="0">
              <a:solidFill>
                <a:schemeClr val="bg2">
                  <a:lumMod val="50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>
                <a:solidFill>
                  <a:schemeClr val="bg2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</a:t>
            </a:r>
            <a:r>
              <a:rPr lang="en-US" altLang="ja-JP" sz="1200" dirty="0">
                <a:solidFill>
                  <a:schemeClr val="bg2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PP</a:t>
            </a:r>
            <a:r>
              <a:rPr lang="ja-JP" altLang="en-US" sz="1200" dirty="0">
                <a:solidFill>
                  <a:schemeClr val="bg2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シートメーカーならでは　急なご注文にも対応可能です</a:t>
            </a:r>
            <a:endParaRPr lang="en-US" altLang="ja-JP" sz="1200" dirty="0">
              <a:solidFill>
                <a:schemeClr val="bg2">
                  <a:lumMod val="50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6D71CEC9-B965-44B9-8810-429824C2338A}"/>
              </a:ext>
            </a:extLst>
          </p:cNvPr>
          <p:cNvSpPr/>
          <p:nvPr/>
        </p:nvSpPr>
        <p:spPr>
          <a:xfrm>
            <a:off x="239574" y="195633"/>
            <a:ext cx="914400" cy="46938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pic>
        <p:nvPicPr>
          <p:cNvPr id="3" name="図 2" descr="テーブル, 座る, カラフル, 誕生日 が含まれている画像&#10;&#10;自動的に生成された説明">
            <a:extLst>
              <a:ext uri="{FF2B5EF4-FFF2-40B4-BE49-F238E27FC236}">
                <a16:creationId xmlns:a16="http://schemas.microsoft.com/office/drawing/2014/main" id="{C81F438D-6CC7-0814-CAC5-D742B62EA80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298" y="3749387"/>
            <a:ext cx="1524114" cy="2184569"/>
          </a:xfrm>
          <a:prstGeom prst="rect">
            <a:avLst/>
          </a:prstGeom>
        </p:spPr>
      </p:pic>
      <p:pic>
        <p:nvPicPr>
          <p:cNvPr id="7" name="図 6" descr="複数のボトル&#10;&#10;自動的に生成された説明">
            <a:extLst>
              <a:ext uri="{FF2B5EF4-FFF2-40B4-BE49-F238E27FC236}">
                <a16:creationId xmlns:a16="http://schemas.microsoft.com/office/drawing/2014/main" id="{4391B4E5-41BE-6CB1-E086-53243A525A2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033" y="1224445"/>
            <a:ext cx="3808986" cy="2433303"/>
          </a:xfrm>
          <a:prstGeom prst="rect">
            <a:avLst/>
          </a:prstGeom>
        </p:spPr>
      </p:pic>
      <p:pic>
        <p:nvPicPr>
          <p:cNvPr id="9" name="図 8" descr="屋内, 座る, テーブル, バッグ が含まれている画像&#10;&#10;自動的に生成された説明">
            <a:extLst>
              <a:ext uri="{FF2B5EF4-FFF2-40B4-BE49-F238E27FC236}">
                <a16:creationId xmlns:a16="http://schemas.microsoft.com/office/drawing/2014/main" id="{12867B53-8A27-6BD7-A10F-0B60F4D479A4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57"/>
          <a:stretch/>
        </p:blipFill>
        <p:spPr>
          <a:xfrm>
            <a:off x="1822850" y="3747788"/>
            <a:ext cx="3000824" cy="2187769"/>
          </a:xfrm>
          <a:prstGeom prst="rect">
            <a:avLst/>
          </a:prstGeom>
        </p:spPr>
      </p:pic>
      <p:sp>
        <p:nvSpPr>
          <p:cNvPr id="2" name="Text Box 5">
            <a:extLst>
              <a:ext uri="{FF2B5EF4-FFF2-40B4-BE49-F238E27FC236}">
                <a16:creationId xmlns:a16="http://schemas.microsoft.com/office/drawing/2014/main" id="{F26FE264-0C8C-165C-E27D-76B1D6362E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3928" y="6111429"/>
            <a:ext cx="4923143" cy="52322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1400" dirty="0">
                <a:latin typeface="HG丸ｺﾞｼｯｸM-PRO" pitchFamily="50" charset="-128"/>
                <a:ea typeface="HG丸ｺﾞｼｯｸM-PRO" pitchFamily="50" charset="-128"/>
              </a:rPr>
              <a:t>〒</a:t>
            </a:r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338-0004</a:t>
            </a:r>
            <a:r>
              <a:rPr lang="ja-JP" altLang="en-US" sz="1400" dirty="0">
                <a:latin typeface="HG丸ｺﾞｼｯｸM-PRO" pitchFamily="50" charset="-128"/>
                <a:ea typeface="HG丸ｺﾞｼｯｸM-PRO" pitchFamily="50" charset="-128"/>
              </a:rPr>
              <a:t>埼玉県さいたま市中央区本町西</a:t>
            </a:r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4-16-15</a:t>
            </a:r>
          </a:p>
          <a:p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048-853-5221</a:t>
            </a:r>
          </a:p>
        </p:txBody>
      </p:sp>
      <p:pic>
        <p:nvPicPr>
          <p:cNvPr id="4" name="図 3" descr="暗い, コンピュータ, 座る, ノートパソコン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C7D8A14A-E763-C5A7-910F-292DFD7A7D8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6201359"/>
            <a:ext cx="2817338" cy="360537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ウェーブ">
  <a:themeElements>
    <a:clrScheme name="ウェーブ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ウェーブ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ウェーブ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1094</TotalTime>
  <Words>175</Words>
  <Application>Microsoft Office PowerPoint</Application>
  <PresentationFormat>画面に合わせる (4:3)</PresentationFormat>
  <Paragraphs>18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BIZ UDゴシック</vt:lpstr>
      <vt:lpstr>HG丸ｺﾞｼｯｸM-PRO</vt:lpstr>
      <vt:lpstr>Candara</vt:lpstr>
      <vt:lpstr>Symbol</vt:lpstr>
      <vt:lpstr>ウェーブ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140728統一企画書【PPFACTORY　A4ｸﾘｱﾌｧｲﾙ】</dc:title>
  <dc:creator>古瀬 康弘</dc:creator>
  <cp:lastModifiedBy>宮坂 崇</cp:lastModifiedBy>
  <cp:revision>119</cp:revision>
  <cp:lastPrinted>2021-05-13T01:52:25Z</cp:lastPrinted>
  <dcterms:created xsi:type="dcterms:W3CDTF">2013-04-02T06:14:51Z</dcterms:created>
  <dcterms:modified xsi:type="dcterms:W3CDTF">2025-12-02T02:27:03Z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140728統一企画書【PPFACTORY　A4ｸﾘｱﾌｧｲﾙ】</vt:lpwstr>
  </property>
  <property fmtid="{D5CDD505-2E9C-101B-9397-08002B2CF9AE}" pid="3" name="SlideDescription">
    <vt:lpwstr/>
  </property>
</Properties>
</file>