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18" autoAdjust="0"/>
  </p:normalViewPr>
  <p:slideViewPr>
    <p:cSldViewPr>
      <p:cViewPr varScale="1">
        <p:scale>
          <a:sx n="99" d="100"/>
          <a:sy n="99" d="100"/>
        </p:scale>
        <p:origin x="19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50D80-A06E-4EBD-88B7-60ADD4F28DE3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6369F-8EA0-45C1-8DA0-C478CF709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33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6369F-8EA0-45C1-8DA0-C478CF7096B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23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F5FD-F296-4DE0-89F7-45A383F07A0C}" type="datetimeFigureOut">
              <a:rPr lang="ja-JP" altLang="en-US"/>
              <a:pPr>
                <a:defRPr/>
              </a:pPr>
              <a:t>2026/2/2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A912-ABEC-41BB-AB9C-E6B20274F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584865-C10C-4380-87C2-35490C73291B}" type="datetimeFigureOut">
              <a:rPr lang="ja-JP" altLang="en-US"/>
              <a:pPr>
                <a:defRPr/>
              </a:pPr>
              <a:t>2026/2/2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05A3E-8C61-4082-B0D3-1480B789F2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683568" y="548680"/>
            <a:ext cx="7366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［商品名：　チェンジマジックファイル　］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468313" y="6021388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430017" y="4189299"/>
            <a:ext cx="3522663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サイズ：</a:t>
            </a:r>
            <a:r>
              <a:rPr lang="pt-BR" altLang="ja-JP" sz="1200" dirty="0">
                <a:latin typeface="HG丸ｺﾞｼｯｸM-PRO" pitchFamily="50" charset="-128"/>
                <a:ea typeface="HG丸ｺﾞｼｯｸM-PRO" pitchFamily="50" charset="-128"/>
              </a:rPr>
              <a:t>A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５</a:t>
            </a:r>
            <a:r>
              <a:rPr lang="ja-JP" altLang="pt-BR" sz="1200" dirty="0">
                <a:latin typeface="HG丸ｺﾞｼｯｸM-PRO" pitchFamily="50" charset="-128"/>
                <a:ea typeface="HG丸ｺﾞｼｯｸM-PRO" pitchFamily="50" charset="-128"/>
              </a:rPr>
              <a:t>：Ｗ</a:t>
            </a:r>
            <a:r>
              <a:rPr lang="pt-BR" altLang="ja-JP" sz="1200" dirty="0">
                <a:latin typeface="HG丸ｺﾞｼｯｸM-PRO" pitchFamily="50" charset="-128"/>
                <a:ea typeface="HG丸ｺﾞｼｯｸM-PRO" pitchFamily="50" charset="-128"/>
              </a:rPr>
              <a:t>155×</a:t>
            </a:r>
            <a:r>
              <a:rPr lang="ja-JP" altLang="pt-BR" sz="1200" dirty="0">
                <a:latin typeface="HG丸ｺﾞｼｯｸM-PRO" pitchFamily="50" charset="-128"/>
                <a:ea typeface="HG丸ｺﾞｼｯｸM-PRO" pitchFamily="50" charset="-128"/>
              </a:rPr>
              <a:t>Ｈ</a:t>
            </a:r>
            <a:r>
              <a:rPr lang="pt-BR" altLang="ja-JP" sz="1200" dirty="0">
                <a:latin typeface="HG丸ｺﾞｼｯｸM-PRO" pitchFamily="50" charset="-128"/>
                <a:ea typeface="HG丸ｺﾞｼｯｸM-PRO" pitchFamily="50" charset="-128"/>
              </a:rPr>
              <a:t>220㎜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　　　　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A6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：Ｗ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110×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Ｈ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155㎜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素材：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（ポリプロピレン）レンチキュラー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印刷：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UV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オフセット印刷　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　　　シルク透明厚盛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白＋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4C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＋白＋ニス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梱包：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適量ダンボール</a:t>
            </a:r>
            <a:r>
              <a:rPr lang="ja-JP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梱包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製作日数：校了後　約１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日間（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万部）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生産地：日本　埼玉県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64088" y="2650255"/>
            <a:ext cx="3522663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この商品のメリット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国内唯一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製レンチキュラーレンズを自社生産。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完全当社</a:t>
            </a:r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オリジナル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仕様。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製版・印刷・加工・パッキングを自社にて</a:t>
            </a:r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一貫生産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030655" y="1166099"/>
            <a:ext cx="4856096" cy="116955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商品特徴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①</a:t>
            </a:r>
            <a:r>
              <a:rPr lang="ja-JP" altLang="en-US" sz="14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チェンジング</a:t>
            </a:r>
            <a:r>
              <a:rPr lang="en-US" altLang="ja-JP" sz="14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×</a:t>
            </a:r>
            <a:r>
              <a:rPr lang="ja-JP" altLang="en-US" sz="14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マジックファイル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で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つの絵柄変化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→レンチキュラーシートにより</a:t>
            </a:r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角度で絵柄が変化</a:t>
            </a:r>
            <a:endParaRPr lang="en-US" altLang="ja-JP" sz="14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→＋シルクスクリーン印刷で</a:t>
            </a:r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紙の抜き差しで絵柄が変化</a:t>
            </a:r>
            <a:endParaRPr lang="en-US" altLang="ja-JP" sz="14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②</a:t>
            </a:r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インパクト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抜群の</a:t>
            </a:r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プレミアム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仕様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83456C93-1C0A-F8B1-A926-326501D67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6111429"/>
            <a:ext cx="4923143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〒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338-0004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埼玉県さいたま市中央区本町西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4-16-15</a:t>
            </a: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048-853-5221</a:t>
            </a:r>
          </a:p>
        </p:txBody>
      </p:sp>
      <p:pic>
        <p:nvPicPr>
          <p:cNvPr id="6" name="図 5" descr="暗い, コンピュータ, 座る, ノートパソ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4743CD4-04A0-7D0B-5969-E1451FE93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1359"/>
            <a:ext cx="2817338" cy="36053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3DDA92C-FC3C-AD3D-F776-14090AD215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5482"/>
          <a:stretch>
            <a:fillRect/>
          </a:stretch>
        </p:blipFill>
        <p:spPr>
          <a:xfrm rot="5400000">
            <a:off x="3428596" y="4390047"/>
            <a:ext cx="1821060" cy="144162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361DE60-358D-BC8D-980E-437404DBBE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"/>
                    </a14:imgEffect>
                    <a14:imgEffect>
                      <a14:colorTemperature colorTemp="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9443" y="4429177"/>
            <a:ext cx="1824203" cy="136815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ADED227-F1B8-8AD1-B3C2-DD212F00A1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4390" r="687" b="-958"/>
          <a:stretch>
            <a:fillRect/>
          </a:stretch>
        </p:blipFill>
        <p:spPr>
          <a:xfrm rot="5400000">
            <a:off x="493589" y="4388475"/>
            <a:ext cx="1824205" cy="1441621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10CBDA9-8931-2163-2079-63912A9AE8B1}"/>
              </a:ext>
            </a:extLst>
          </p:cNvPr>
          <p:cNvSpPr txBox="1"/>
          <p:nvPr/>
        </p:nvSpPr>
        <p:spPr>
          <a:xfrm>
            <a:off x="689910" y="3853883"/>
            <a:ext cx="492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i="1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静かな海のイルカ</a:t>
            </a:r>
            <a:r>
              <a:rPr lang="ja-JP" altLang="en-US" sz="1400" i="1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が・・・にぎやかな海のイルカに！</a:t>
            </a:r>
            <a:endParaRPr kumimoji="1" lang="ja-JP" altLang="en-US" sz="1400" i="1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7B09A68-5F8A-A7F5-5005-0346BE1352D9}"/>
              </a:ext>
            </a:extLst>
          </p:cNvPr>
          <p:cNvSpPr txBox="1"/>
          <p:nvPr/>
        </p:nvSpPr>
        <p:spPr>
          <a:xfrm>
            <a:off x="3752126" y="3637531"/>
            <a:ext cx="1382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i="1" dirty="0">
                <a:solidFill>
                  <a:schemeClr val="tx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★カードへ応用も</a:t>
            </a:r>
          </a:p>
        </p:txBody>
      </p:sp>
      <p:pic>
        <p:nvPicPr>
          <p:cNvPr id="5" name="図 4" descr="壁に貼られたポスター複数&#10;&#10;AI 生成コンテンツは誤りを含む可能性があります。">
            <a:extLst>
              <a:ext uri="{FF2B5EF4-FFF2-40B4-BE49-F238E27FC236}">
                <a16:creationId xmlns:a16="http://schemas.microsoft.com/office/drawing/2014/main" id="{E3B1AB30-6D12-186E-640C-048F5731F2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17" r="2597" b="8885"/>
          <a:stretch>
            <a:fillRect/>
          </a:stretch>
        </p:blipFill>
        <p:spPr>
          <a:xfrm rot="16200000">
            <a:off x="615375" y="930051"/>
            <a:ext cx="2674552" cy="313759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62CE496-956A-A423-CF63-103F3B304C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50" b="27950"/>
          <a:stretch>
            <a:fillRect/>
          </a:stretch>
        </p:blipFill>
        <p:spPr>
          <a:xfrm>
            <a:off x="3299521" y="2366173"/>
            <a:ext cx="2079210" cy="654942"/>
          </a:xfrm>
          <a:prstGeom prst="rect">
            <a:avLst/>
          </a:prstGeom>
        </p:spPr>
      </p:pic>
      <p:pic>
        <p:nvPicPr>
          <p:cNvPr id="13" name="図 12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17D3445-CB18-2C51-6D11-5CA3CD061F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472" b="31953"/>
          <a:stretch>
            <a:fillRect/>
          </a:stretch>
        </p:blipFill>
        <p:spPr>
          <a:xfrm>
            <a:off x="3372546" y="3060733"/>
            <a:ext cx="2010090" cy="596631"/>
          </a:xfrm>
          <a:prstGeom prst="rect">
            <a:avLst/>
          </a:prstGeom>
        </p:spPr>
      </p:pic>
      <p:sp>
        <p:nvSpPr>
          <p:cNvPr id="3" name="矢印: 下カーブ 2">
            <a:extLst>
              <a:ext uri="{FF2B5EF4-FFF2-40B4-BE49-F238E27FC236}">
                <a16:creationId xmlns:a16="http://schemas.microsoft.com/office/drawing/2014/main" id="{39E8F786-9C29-3E3B-62E6-CF97F8642BC4}"/>
              </a:ext>
            </a:extLst>
          </p:cNvPr>
          <p:cNvSpPr/>
          <p:nvPr/>
        </p:nvSpPr>
        <p:spPr>
          <a:xfrm rot="5400000" flipV="1">
            <a:off x="3045506" y="2880864"/>
            <a:ext cx="454088" cy="306339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吹き出し: 円形 36">
            <a:extLst>
              <a:ext uri="{FF2B5EF4-FFF2-40B4-BE49-F238E27FC236}">
                <a16:creationId xmlns:a16="http://schemas.microsoft.com/office/drawing/2014/main" id="{3D4F514B-9BA3-9610-40E9-11C8F52273EF}"/>
              </a:ext>
            </a:extLst>
          </p:cNvPr>
          <p:cNvSpPr/>
          <p:nvPr/>
        </p:nvSpPr>
        <p:spPr>
          <a:xfrm>
            <a:off x="107504" y="4230192"/>
            <a:ext cx="1475655" cy="436470"/>
          </a:xfrm>
          <a:prstGeom prst="wedgeEllipseCallout">
            <a:avLst>
              <a:gd name="adj1" fmla="val 53220"/>
              <a:gd name="adj2" fmla="val 94012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/>
              <a:t>チェンジング！</a:t>
            </a:r>
          </a:p>
        </p:txBody>
      </p:sp>
      <p:sp>
        <p:nvSpPr>
          <p:cNvPr id="38" name="吹き出し: 円形 37">
            <a:extLst>
              <a:ext uri="{FF2B5EF4-FFF2-40B4-BE49-F238E27FC236}">
                <a16:creationId xmlns:a16="http://schemas.microsoft.com/office/drawing/2014/main" id="{4F747103-BB68-898A-13E1-042374C66243}"/>
              </a:ext>
            </a:extLst>
          </p:cNvPr>
          <p:cNvSpPr/>
          <p:nvPr/>
        </p:nvSpPr>
        <p:spPr>
          <a:xfrm>
            <a:off x="4366627" y="5504837"/>
            <a:ext cx="1063390" cy="426510"/>
          </a:xfrm>
          <a:prstGeom prst="wedgeEllipseCallout">
            <a:avLst>
              <a:gd name="adj1" fmla="val -51360"/>
              <a:gd name="adj2" fmla="val -145143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/>
              <a:t>マジック！</a:t>
            </a:r>
          </a:p>
        </p:txBody>
      </p:sp>
      <p:sp>
        <p:nvSpPr>
          <p:cNvPr id="59" name="矢印: 下 58">
            <a:extLst>
              <a:ext uri="{FF2B5EF4-FFF2-40B4-BE49-F238E27FC236}">
                <a16:creationId xmlns:a16="http://schemas.microsoft.com/office/drawing/2014/main" id="{54B9E76A-B4FD-9775-FA71-0E0BEE111E49}"/>
              </a:ext>
            </a:extLst>
          </p:cNvPr>
          <p:cNvSpPr/>
          <p:nvPr/>
        </p:nvSpPr>
        <p:spPr>
          <a:xfrm rot="2054128">
            <a:off x="3175483" y="4284774"/>
            <a:ext cx="121547" cy="54980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矢印: 右カーブ 59">
            <a:extLst>
              <a:ext uri="{FF2B5EF4-FFF2-40B4-BE49-F238E27FC236}">
                <a16:creationId xmlns:a16="http://schemas.microsoft.com/office/drawing/2014/main" id="{6F003BF7-E241-765F-74BC-63B7EBDBBE3F}"/>
              </a:ext>
            </a:extLst>
          </p:cNvPr>
          <p:cNvSpPr/>
          <p:nvPr/>
        </p:nvSpPr>
        <p:spPr>
          <a:xfrm rot="12159242" flipH="1">
            <a:off x="2129686" y="4785867"/>
            <a:ext cx="340934" cy="987555"/>
          </a:xfrm>
          <a:prstGeom prst="curvedRightArrow">
            <a:avLst>
              <a:gd name="adj1" fmla="val 24491"/>
              <a:gd name="adj2" fmla="val 48361"/>
              <a:gd name="adj3" fmla="val 58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509</TotalTime>
  <Words>181</Words>
  <Application>Microsoft Office PowerPoint</Application>
  <PresentationFormat>画面に合わせる (4:3)</PresentationFormat>
  <Paragraphs>25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游ゴシック</vt:lpstr>
      <vt:lpstr>Candara</vt:lpstr>
      <vt:lpstr>Symbol</vt:lpstr>
      <vt:lpstr>ウェーブ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140728統一企画書【PPFACTORY　A4ｸﾘｱﾌｧｲﾙ】</dc:title>
  <dc:creator>古瀬 康弘</dc:creator>
  <cp:lastModifiedBy>斎藤 小春</cp:lastModifiedBy>
  <cp:revision>65</cp:revision>
  <dcterms:created xsi:type="dcterms:W3CDTF">2013-04-02T06:14:51Z</dcterms:created>
  <dcterms:modified xsi:type="dcterms:W3CDTF">2026-02-02T01:36:00Z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140728統一企画書【PPFACTORY　A4ｸﾘｱﾌｧｲﾙ】</vt:lpwstr>
  </property>
  <property fmtid="{D5CDD505-2E9C-101B-9397-08002B2CF9AE}" pid="3" name="SlideDescription">
    <vt:lpwstr/>
  </property>
</Properties>
</file>