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森 誠" initials="大森" lastIdx="1" clrIdx="0">
    <p:extLst>
      <p:ext uri="{19B8F6BF-5375-455C-9EA6-DF929625EA0E}">
        <p15:presenceInfo xmlns:p15="http://schemas.microsoft.com/office/powerpoint/2012/main" userId="大森 誠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779A"/>
    <a:srgbClr val="819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2026/6/4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C83C605-686C-A907-03CF-E59F848CF4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" t="12199" r="9832" b="4851"/>
          <a:stretch>
            <a:fillRect/>
          </a:stretch>
        </p:blipFill>
        <p:spPr>
          <a:xfrm>
            <a:off x="314584" y="1406473"/>
            <a:ext cx="3245346" cy="4045054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420251" y="564069"/>
            <a:ext cx="82846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メタルクリアファイル（裏刷り）］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06753" y="4201033"/>
            <a:ext cx="3522663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ＭＳ Ｐ明朝" charset="-128"/>
              <a:ea typeface="ＭＳ Ｐ明朝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０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＋白＋ﾒﾀﾙ＋ﾆｽ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４日間（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92080" y="2767280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部分的なメタル処理が可能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になり、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中の書類が確認できる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メタルファイル。</a:t>
            </a:r>
            <a:r>
              <a:rPr lang="ja-JP" altLang="en-US" sz="1600" b="1" dirty="0">
                <a:solidFill>
                  <a:schemeClr val="bg2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一貫生産体制で、大量生産も可能です。</a:t>
            </a:r>
            <a:endParaRPr lang="ja-JP" altLang="en-US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07901"/>
            <a:ext cx="4962823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特殊メタル処理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によりキラッと輝くファイル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メタル部分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・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クリア部分が両立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できるので、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ファイルとしての機能もバッチリ！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③透明・色透明・メタル・色メタルなど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アート性の　高い商品展開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が可能です。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76A0055F-4D66-CC40-821F-F338301B31D6}"/>
              </a:ext>
            </a:extLst>
          </p:cNvPr>
          <p:cNvSpPr/>
          <p:nvPr/>
        </p:nvSpPr>
        <p:spPr>
          <a:xfrm>
            <a:off x="2915816" y="5005306"/>
            <a:ext cx="2282552" cy="865584"/>
          </a:xfrm>
          <a:prstGeom prst="wedgeRoundRectCallout">
            <a:avLst>
              <a:gd name="adj1" fmla="val 13589"/>
              <a:gd name="adj2" fmla="val -71207"/>
              <a:gd name="adj3" fmla="val 16667"/>
            </a:avLst>
          </a:prstGeom>
          <a:solidFill>
            <a:srgbClr val="4C779A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blipFill dpi="0" rotWithShape="1">
                  <a:blip r:embed="rId3"/>
                  <a:srcRect/>
                  <a:tile tx="0" ty="0" sx="100000" sy="100000" flip="none" algn="tl"/>
                </a:blipFill>
                <a:effectLst>
                  <a:glow>
                    <a:schemeClr val="accent1"/>
                  </a:glow>
                </a:effectLst>
              </a:rPr>
              <a:t>裏刷り仕様で従来よりツヤ感</a:t>
            </a:r>
            <a:r>
              <a:rPr kumimoji="1" lang="en-US" altLang="ja-JP" dirty="0">
                <a:blipFill dpi="0" rotWithShape="1">
                  <a:blip r:embed="rId3"/>
                  <a:srcRect/>
                  <a:tile tx="0" ty="0" sx="100000" sy="100000" flip="none" algn="tl"/>
                </a:blipFill>
                <a:effectLst>
                  <a:glow>
                    <a:schemeClr val="accent1"/>
                  </a:glow>
                </a:effectLst>
              </a:rPr>
              <a:t>UP</a:t>
            </a:r>
            <a:endParaRPr kumimoji="1" lang="ja-JP" altLang="en-US" dirty="0">
              <a:blipFill dpi="0" rotWithShape="1">
                <a:blip r:embed="rId3"/>
                <a:srcRect/>
                <a:tile tx="0" ty="0" sx="100000" sy="100000" flip="none" algn="tl"/>
              </a:blipFill>
              <a:effectLst>
                <a:glow>
                  <a:schemeClr val="accent1"/>
                </a:glow>
              </a:effectLst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4E58868-E300-59B9-F7C2-C4F58287A4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750"/>
          <a:stretch>
            <a:fillRect/>
          </a:stretch>
        </p:blipFill>
        <p:spPr>
          <a:xfrm>
            <a:off x="3043865" y="2749468"/>
            <a:ext cx="2148139" cy="2183931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5" name="Text Box 5">
            <a:extLst>
              <a:ext uri="{FF2B5EF4-FFF2-40B4-BE49-F238E27FC236}">
                <a16:creationId xmlns:a16="http://schemas.microsoft.com/office/drawing/2014/main" id="{11B8F976-0314-A71E-5B49-0AC5D8269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3304" y="6138467"/>
            <a:ext cx="456407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FC6C645-9D54-F3C1-F7F7-8977929CFB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924" y="6067473"/>
            <a:ext cx="3248203" cy="74655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578</TotalTime>
  <Words>160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栗原 大貴</cp:lastModifiedBy>
  <cp:revision>71</cp:revision>
  <cp:lastPrinted>2020-01-15T08:48:04Z</cp:lastPrinted>
  <dcterms:created xsi:type="dcterms:W3CDTF">2013-04-02T06:14:51Z</dcterms:created>
  <dcterms:modified xsi:type="dcterms:W3CDTF">2026-06-04T00:44:18Z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