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森 誠" initials="大森" lastIdx="1" clrIdx="0">
    <p:extLst>
      <p:ext uri="{19B8F6BF-5375-455C-9EA6-DF929625EA0E}">
        <p15:presenceInfo xmlns:p15="http://schemas.microsoft.com/office/powerpoint/2012/main" userId="大森 誠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79A"/>
    <a:srgbClr val="B5D5E1"/>
    <a:srgbClr val="DEE94D"/>
    <a:srgbClr val="819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2026/6/4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2026/6/4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5F02C51-F920-BF61-1042-1D5994E28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2" t="13970" r="10558" b="19690"/>
          <a:stretch>
            <a:fillRect/>
          </a:stretch>
        </p:blipFill>
        <p:spPr>
          <a:xfrm rot="5400000">
            <a:off x="2205156" y="4485866"/>
            <a:ext cx="1194198" cy="174395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CA5EF12-C380-2535-B358-31F887023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8225" r="8450" b="12199"/>
          <a:stretch>
            <a:fillRect/>
          </a:stretch>
        </p:blipFill>
        <p:spPr>
          <a:xfrm rot="5400000">
            <a:off x="826003" y="624051"/>
            <a:ext cx="3013008" cy="41761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420251" y="564069"/>
            <a:ext cx="6288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［商品名：　メタルクリアカード　］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06753" y="4201033"/>
            <a:ext cx="3522663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ｻｲｽﾞ：</a:t>
            </a:r>
            <a:r>
              <a:rPr lang="pl-PL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Ｗ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63×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Ｈ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88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㎜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（ﾎﾟﾘﾌﾟﾛﾋﾟﾚﾝ）高透明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0.4㎜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厚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ｵﾌｾｯﾄ印刷　０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C/4C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＋白＋ﾒﾀﾙ＋ﾆｽ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梱包：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適量</a:t>
            </a: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ﾀﾞﾝﾎﾞｰﾙ梱包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製作日数：校了後　約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日間（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万部）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92080" y="2767280"/>
            <a:ext cx="3522663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当社メリット：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自社生産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シート使用で大ロット対応可能。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弊社でデザイン・技術面のサポートもいたします。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355977" y="1142463"/>
            <a:ext cx="456407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商品特徴：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①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特殊メタル処理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によりキラッと輝く高級感あふれるカード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②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メタル部分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クリア部分の両立が可能</a:t>
            </a:r>
            <a:endParaRPr lang="en-US" altLang="ja-JP" sz="16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③透明・色透明・メタル・色メタルなど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アート性の高い商品展開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が可能です。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76A0055F-4D66-CC40-821F-F338301B31D6}"/>
              </a:ext>
            </a:extLst>
          </p:cNvPr>
          <p:cNvSpPr/>
          <p:nvPr/>
        </p:nvSpPr>
        <p:spPr>
          <a:xfrm>
            <a:off x="2203509" y="4024675"/>
            <a:ext cx="2895960" cy="649377"/>
          </a:xfrm>
          <a:prstGeom prst="wedgeRoundRectCallout">
            <a:avLst>
              <a:gd name="adj1" fmla="val -67710"/>
              <a:gd name="adj2" fmla="val -52179"/>
              <a:gd name="adj3" fmla="val 16667"/>
            </a:avLst>
          </a:prstGeom>
          <a:solidFill>
            <a:srgbClr val="4C779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>
                    <a:schemeClr val="accent1"/>
                  </a:glow>
                </a:effectLst>
              </a:rPr>
              <a:t>自由自在な</a:t>
            </a:r>
            <a:r>
              <a:rPr lang="ja-JP" altLang="en-US" dirty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>
                    <a:schemeClr val="accent1"/>
                  </a:glow>
                </a:effectLst>
              </a:rPr>
              <a:t>メタル表現で</a:t>
            </a:r>
            <a:endParaRPr lang="en-US" altLang="ja-JP" sz="1600" dirty="0"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>
                  <a:schemeClr val="accent1"/>
                </a:glow>
              </a:effectLst>
            </a:endParaRPr>
          </a:p>
          <a:p>
            <a:pPr algn="ctr"/>
            <a:r>
              <a:rPr lang="ja-JP" altLang="en-US" dirty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>
                    <a:schemeClr val="accent1"/>
                  </a:glow>
                </a:effectLst>
              </a:rPr>
              <a:t>特別な１枚へ</a:t>
            </a:r>
            <a:endParaRPr kumimoji="1" lang="ja-JP" altLang="en-US" dirty="0"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>
                  <a:schemeClr val="accent1"/>
                </a:glo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FAFD4D-7060-EEAE-2089-B1C6FFEA92C3}"/>
              </a:ext>
            </a:extLst>
          </p:cNvPr>
          <p:cNvSpPr txBox="1"/>
          <p:nvPr/>
        </p:nvSpPr>
        <p:spPr>
          <a:xfrm>
            <a:off x="5364973" y="5487816"/>
            <a:ext cx="309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表裏デザインカードへ応用も可能です。</a:t>
            </a:r>
            <a:endParaRPr kumimoji="1" lang="en-US" altLang="ja-JP" sz="1200" dirty="0">
              <a:solidFill>
                <a:schemeClr val="tx2">
                  <a:lumMod val="60000"/>
                  <a:lumOff val="4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ぜひご相談ください！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7CDE69B-4E79-DF8C-6854-72334D8534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t="13748" r="12052" b="13400"/>
          <a:stretch>
            <a:fillRect/>
          </a:stretch>
        </p:blipFill>
        <p:spPr>
          <a:xfrm rot="5400000">
            <a:off x="3890420" y="4566666"/>
            <a:ext cx="1189560" cy="158235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7C0A692-37AB-E923-742E-520195CBDC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t="30772" r="15455" b="28094"/>
          <a:stretch>
            <a:fillRect/>
          </a:stretch>
        </p:blipFill>
        <p:spPr>
          <a:xfrm>
            <a:off x="116081" y="4090719"/>
            <a:ext cx="1880145" cy="1679971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45" name="矢印: 左右 44">
            <a:extLst>
              <a:ext uri="{FF2B5EF4-FFF2-40B4-BE49-F238E27FC236}">
                <a16:creationId xmlns:a16="http://schemas.microsoft.com/office/drawing/2014/main" id="{6982998A-1638-DB90-D00F-28279CA49222}"/>
              </a:ext>
            </a:extLst>
          </p:cNvPr>
          <p:cNvSpPr/>
          <p:nvPr/>
        </p:nvSpPr>
        <p:spPr>
          <a:xfrm>
            <a:off x="3414259" y="5647840"/>
            <a:ext cx="559528" cy="188738"/>
          </a:xfrm>
          <a:prstGeom prst="leftRigh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E93974-97CD-65BE-3D83-5A6896FE4C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498" y="6071986"/>
            <a:ext cx="3248203" cy="746556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C5C0E77-3675-E1DE-5FA8-463B81EC4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791" y="6134291"/>
            <a:ext cx="456407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埼玉県さいたま市中央区本西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648</TotalTime>
  <Words>159</Words>
  <Application>Microsoft Office PowerPoint</Application>
  <PresentationFormat>画面に合わせる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HG丸ｺﾞｼｯｸM-PRO</vt:lpstr>
      <vt:lpstr>Candara</vt:lpstr>
      <vt:lpstr>Symbol</vt:lpstr>
      <vt:lpstr>ウェーブ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140728統一企画書【PPFACTORY　A4ｸﾘｱﾌｧｲﾙ】</dc:title>
  <dc:creator>古瀬 康弘</dc:creator>
  <cp:lastModifiedBy>栗原 大貴</cp:lastModifiedBy>
  <cp:revision>77</cp:revision>
  <cp:lastPrinted>2020-01-15T08:48:04Z</cp:lastPrinted>
  <dcterms:created xsi:type="dcterms:W3CDTF">2013-04-02T06:14:51Z</dcterms:created>
  <dcterms:modified xsi:type="dcterms:W3CDTF">2026-06-04T00:48:08Z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140728統一企画書【PPFACTORY　A4ｸﾘｱﾌｧｲﾙ】</vt:lpwstr>
  </property>
  <property fmtid="{D5CDD505-2E9C-101B-9397-08002B2CF9AE}" pid="3" name="SlideDescription">
    <vt:lpwstr/>
  </property>
</Properties>
</file>